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Quattrocento Sans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o+Sb6rjC6eg6AuGXUYwGwUUZp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1896" y="-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7467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598620" y="3694611"/>
            <a:ext cx="10994760" cy="137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597FF"/>
              </a:buClr>
              <a:buSzPts val="3600"/>
              <a:buFont typeface="Calibri"/>
              <a:buNone/>
              <a:defRPr sz="3600">
                <a:solidFill>
                  <a:srgbClr val="259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598620" y="5221660"/>
            <a:ext cx="1099476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None/>
              <a:defRPr sz="2800">
                <a:solidFill>
                  <a:srgbClr val="17365D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802228" y="1138425"/>
            <a:ext cx="10791152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597FF"/>
              </a:buClr>
              <a:buSzPts val="3600"/>
              <a:buFont typeface="Calibri"/>
              <a:buNone/>
              <a:defRPr sz="3600">
                <a:solidFill>
                  <a:srgbClr val="259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802227" y="1901951"/>
            <a:ext cx="10791153" cy="442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Char char="•"/>
              <a:defRPr sz="2800">
                <a:solidFill>
                  <a:srgbClr val="17365D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Char char="–"/>
              <a:defRPr>
                <a:solidFill>
                  <a:srgbClr val="17365D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  <a:defRPr>
                <a:solidFill>
                  <a:srgbClr val="17365D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>
                <a:solidFill>
                  <a:srgbClr val="17365D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»"/>
              <a:defRPr>
                <a:solidFill>
                  <a:srgbClr val="17365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>
            <a:spLocks noGrp="1"/>
          </p:cNvSpPr>
          <p:nvPr>
            <p:ph type="title"/>
          </p:nvPr>
        </p:nvSpPr>
        <p:spPr>
          <a:xfrm>
            <a:off x="2976919" y="374901"/>
            <a:ext cx="8551480" cy="7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597FF"/>
              </a:buClr>
              <a:buSzPts val="3600"/>
              <a:buFont typeface="Calibri"/>
              <a:buNone/>
              <a:defRPr sz="3600">
                <a:solidFill>
                  <a:srgbClr val="259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1"/>
          </p:nvPr>
        </p:nvSpPr>
        <p:spPr>
          <a:xfrm>
            <a:off x="2976919" y="1291130"/>
            <a:ext cx="8551480" cy="473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Char char="•"/>
              <a:defRPr sz="2800">
                <a:solidFill>
                  <a:srgbClr val="17365D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Char char="–"/>
              <a:defRPr>
                <a:solidFill>
                  <a:srgbClr val="17365D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  <a:defRPr>
                <a:solidFill>
                  <a:srgbClr val="17365D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>
                <a:solidFill>
                  <a:srgbClr val="17365D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»"/>
              <a:defRPr>
                <a:solidFill>
                  <a:srgbClr val="17365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609600" y="833015"/>
            <a:ext cx="10972800" cy="58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598620" y="985721"/>
            <a:ext cx="10972800" cy="6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597FF"/>
              </a:buClr>
              <a:buSzPts val="3600"/>
              <a:buFont typeface="Calibri"/>
              <a:buNone/>
              <a:defRPr sz="3600">
                <a:solidFill>
                  <a:srgbClr val="259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609315" y="1768287"/>
            <a:ext cx="5497380" cy="571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  <a:defRPr sz="2400" b="1">
                <a:solidFill>
                  <a:srgbClr val="17365D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2"/>
          </p:nvPr>
        </p:nvSpPr>
        <p:spPr>
          <a:xfrm>
            <a:off x="609315" y="2379107"/>
            <a:ext cx="5497380" cy="349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  <a:defRPr sz="2400">
                <a:solidFill>
                  <a:srgbClr val="17365D"/>
                </a:solidFill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 sz="2000">
                <a:solidFill>
                  <a:srgbClr val="17365D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7365D"/>
              </a:buClr>
              <a:buSzPts val="1800"/>
              <a:buChar char="•"/>
              <a:defRPr sz="1800">
                <a:solidFill>
                  <a:srgbClr val="17365D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17365D"/>
              </a:buClr>
              <a:buSzPts val="1600"/>
              <a:buChar char="–"/>
              <a:defRPr sz="1600">
                <a:solidFill>
                  <a:srgbClr val="17365D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17365D"/>
              </a:buClr>
              <a:buSzPts val="1600"/>
              <a:buChar char="»"/>
              <a:defRPr sz="1600">
                <a:solidFill>
                  <a:srgbClr val="17365D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3"/>
          </p:nvPr>
        </p:nvSpPr>
        <p:spPr>
          <a:xfrm>
            <a:off x="6106696" y="1768287"/>
            <a:ext cx="5475421" cy="57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  <a:defRPr sz="2400" b="1">
                <a:solidFill>
                  <a:srgbClr val="17365D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4"/>
          </p:nvPr>
        </p:nvSpPr>
        <p:spPr>
          <a:xfrm>
            <a:off x="6106695" y="2379107"/>
            <a:ext cx="5475421" cy="349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  <a:defRPr sz="2400">
                <a:solidFill>
                  <a:srgbClr val="17365D"/>
                </a:solidFill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 sz="2000">
                <a:solidFill>
                  <a:srgbClr val="17365D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7365D"/>
              </a:buClr>
              <a:buSzPts val="1800"/>
              <a:buChar char="•"/>
              <a:defRPr sz="1800">
                <a:solidFill>
                  <a:srgbClr val="17365D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17365D"/>
              </a:buClr>
              <a:buSzPts val="1600"/>
              <a:buChar char="–"/>
              <a:defRPr sz="1600">
                <a:solidFill>
                  <a:srgbClr val="17365D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17365D"/>
              </a:buClr>
              <a:buSzPts val="1600"/>
              <a:buChar char="»"/>
              <a:defRPr sz="1600">
                <a:solidFill>
                  <a:srgbClr val="17365D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0" y="-603448"/>
            <a:ext cx="9412515" cy="320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6000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BlockVoyage: Revolutionizing Shipping with Blockchain Technology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3799020" y="3218543"/>
            <a:ext cx="10994760" cy="240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800"/>
              <a:buNone/>
            </a:pPr>
            <a:r>
              <a:rPr lang="en-US" sz="4000" b="1" dirty="0" smtClean="0">
                <a:solidFill>
                  <a:schemeClr val="accent4"/>
                </a:solidFill>
              </a:rPr>
              <a:t>Team Defenders</a:t>
            </a:r>
            <a:endParaRPr sz="4000" b="1" dirty="0">
              <a:solidFill>
                <a:schemeClr val="accent4"/>
              </a:solidFill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3212976"/>
            <a:ext cx="5760640" cy="511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C:\Users\user\Desktop\Projects\Frontend\img\logo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" y="4786180"/>
            <a:ext cx="2071820" cy="20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Pictures\Screenshots\Screenshot 2024-10-11 071808.pn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0" r="10610"/>
          <a:stretch>
            <a:fillRect/>
          </a:stretch>
        </p:blipFill>
        <p:spPr bwMode="auto">
          <a:xfrm>
            <a:off x="983432" y="1187370"/>
            <a:ext cx="10081120" cy="567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4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02228" y="1138425"/>
            <a:ext cx="10791152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2597FF"/>
              </a:buClr>
              <a:buSzPct val="100000"/>
              <a:buFont typeface="Calibri"/>
              <a:buNone/>
            </a:pPr>
            <a:r>
              <a:rPr lang="en-US"/>
              <a:t>Project purpose</a:t>
            </a:r>
            <a:br>
              <a:rPr lang="en-US"/>
            </a:b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02227" y="1901951"/>
            <a:ext cx="10791153" cy="442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0" lvl="3" indent="-342900">
              <a:spcBef>
                <a:spcPts val="0"/>
              </a:spcBef>
              <a:buClr>
                <a:srgbClr val="000000"/>
              </a:buClr>
              <a:buSzPts val="280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The purpose of the Blockchain-Powered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shipping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plattform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is to create an advanced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shipping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system that leverages blockchain and ICP technologies to enhance the security, transparency, and privacy of the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product shipment.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By doing so, the project aims to overcome challenges in traditional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shipping,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fostering trust and inclusivity in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Quattrocento Sans"/>
                <a:cs typeface="Times New Roman" pitchFamily="18" charset="0"/>
                <a:sym typeface="Quattrocento Sans"/>
              </a:rPr>
              <a:t>product shipment.</a:t>
            </a:r>
            <a:endParaRPr sz="2400" dirty="0">
              <a:latin typeface="Times New Roman" pitchFamily="18" charset="0"/>
              <a:cs typeface="Times New Roman" pitchFamily="18" charset="0"/>
              <a:sym typeface="Calibri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17365D"/>
              </a:buClr>
              <a:buSzPts val="2800"/>
              <a:buNone/>
            </a:pPr>
            <a:endParaRPr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656" y="2564904"/>
            <a:ext cx="7284670" cy="59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2745620" y="-10726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BlockVoyage shipping</a:t>
            </a:r>
            <a:r>
              <a:rPr lang="en-US" sz="3600" b="1" dirty="0" smtClean="0">
                <a:solidFill>
                  <a:schemeClr val="accent4"/>
                </a:solidFill>
              </a:rPr>
              <a:t> system</a:t>
            </a:r>
            <a:r>
              <a:rPr lang="en-US" sz="3600" b="1" dirty="0">
                <a:solidFill>
                  <a:schemeClr val="accent4"/>
                </a:solidFill>
              </a:rPr>
              <a:t/>
            </a:r>
            <a:br>
              <a:rPr lang="en-US" sz="3600" b="1" dirty="0">
                <a:solidFill>
                  <a:schemeClr val="accent4"/>
                </a:solidFill>
              </a:rPr>
            </a:br>
            <a:endParaRPr b="1" dirty="0"/>
          </a:p>
        </p:txBody>
      </p:sp>
      <p:sp>
        <p:nvSpPr>
          <p:cNvPr id="104" name="Google Shape;104;p3"/>
          <p:cNvSpPr txBox="1"/>
          <p:nvPr/>
        </p:nvSpPr>
        <p:spPr>
          <a:xfrm>
            <a:off x="1055440" y="1268760"/>
            <a:ext cx="1068977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We </a:t>
            </a:r>
            <a:r>
              <a:rPr lang="en-US" sz="2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are creating a </a:t>
            </a:r>
            <a:r>
              <a:rPr lang="en-US" sz="2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blockchain shipping </a:t>
            </a:r>
            <a:r>
              <a:rPr lang="en-US" sz="2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on the ICP for several reasons:</a:t>
            </a:r>
            <a:endParaRPr sz="2800" dirty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</p:txBody>
      </p:sp>
      <p:sp>
        <p:nvSpPr>
          <p:cNvPr id="4" name="Google Shape;134;p9"/>
          <p:cNvSpPr txBox="1">
            <a:spLocks noGrp="1"/>
          </p:cNvSpPr>
          <p:nvPr>
            <p:ph type="body" idx="1"/>
          </p:nvPr>
        </p:nvSpPr>
        <p:spPr>
          <a:xfrm>
            <a:off x="551385" y="1813256"/>
            <a:ext cx="11193826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buNone/>
            </a:pPr>
            <a:r>
              <a:rPr lang="en-US" sz="2000" b="1" dirty="0"/>
              <a:t>We are leveraging ICP for our blockchain shipping platform for the following reasons</a:t>
            </a:r>
            <a:r>
              <a:rPr lang="en-US" sz="2000" dirty="0"/>
              <a:t>:</a:t>
            </a:r>
          </a:p>
          <a:p>
            <a:r>
              <a:rPr lang="en-US" sz="2000" b="1" dirty="0"/>
              <a:t>Decentralization</a:t>
            </a:r>
            <a:r>
              <a:rPr lang="en-US" sz="2000" dirty="0"/>
              <a:t>: ICP operates on a decentralized network, ensuring that our application is not dependent on any single entity, which enhances security and trust.</a:t>
            </a:r>
          </a:p>
          <a:p>
            <a:r>
              <a:rPr lang="en-US" sz="2000" b="1" dirty="0"/>
              <a:t>Scalability</a:t>
            </a:r>
            <a:r>
              <a:rPr lang="en-US" sz="2000" dirty="0"/>
              <a:t>: The platform can seamlessly scale to accommodate increased user demands and transaction volumes without sacrificing performance.</a:t>
            </a:r>
          </a:p>
          <a:p>
            <a:r>
              <a:rPr lang="en-US" sz="2000" b="1" dirty="0"/>
              <a:t>Security</a:t>
            </a:r>
            <a:r>
              <a:rPr lang="en-US" sz="2000" dirty="0"/>
              <a:t>: Built-in cryptographic features provide a high level of security for data storage and transactions, protecting sensitive shipping information.</a:t>
            </a:r>
          </a:p>
          <a:p>
            <a:r>
              <a:rPr lang="en-US" sz="2000" b="1" dirty="0"/>
              <a:t>Cost Efficiency</a:t>
            </a:r>
            <a:r>
              <a:rPr lang="en-US" sz="2000" dirty="0"/>
              <a:t>: By eliminating the need for traditional infrastructure, ICP reduces operational costs, allowing us to allocate resources more effectively.</a:t>
            </a:r>
          </a:p>
          <a:p>
            <a:r>
              <a:rPr lang="en-US" sz="2000" b="1" dirty="0"/>
              <a:t>Enhanced Performance</a:t>
            </a:r>
            <a:r>
              <a:rPr lang="en-US" sz="2000" dirty="0"/>
              <a:t>: ICP enables faster execution of smart contracts, leading to quicker transaction processing and improved user experience.</a:t>
            </a:r>
          </a:p>
          <a:p>
            <a:r>
              <a:rPr lang="en-US" sz="2000" b="1" dirty="0"/>
              <a:t>Interoperability</a:t>
            </a:r>
            <a:r>
              <a:rPr lang="en-US" sz="2000" dirty="0"/>
              <a:t>: The platform facilitates easy integration with existing systems and protocols, promoting a more versatile and adaptable shipping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None/>
            </a:pP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2752" y="-435909"/>
            <a:ext cx="10994760" cy="1374345"/>
          </a:xfrm>
        </p:spPr>
        <p:txBody>
          <a:bodyPr/>
          <a:lstStyle/>
          <a:p>
            <a:r>
              <a:rPr lang="en-US" dirty="0" smtClean="0"/>
              <a:t>How the shipping with Blockchain works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601744" y="-4851920"/>
            <a:ext cx="12128500" cy="45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548680"/>
            <a:ext cx="11882184" cy="631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5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Local Shipping </a:t>
            </a:r>
            <a:r>
              <a:rPr lang="en-US" b="1" dirty="0" smtClean="0"/>
              <a:t>Process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1600" dirty="0" smtClean="0"/>
              <a:t>Utilizes </a:t>
            </a:r>
            <a:r>
              <a:rPr lang="en-US" sz="1600" dirty="0"/>
              <a:t>smart contracts integrated with the ICP blockchain for enhanced security and transparency.</a:t>
            </a:r>
          </a:p>
          <a:p>
            <a:pPr lvl="1">
              <a:buFont typeface="Wingdings" pitchFamily="2" charset="2"/>
              <a:buChar char="v"/>
            </a:pPr>
            <a:r>
              <a:rPr lang="en-US" sz="1600" dirty="0"/>
              <a:t>Enables quick and efficient processing of local shipments.</a:t>
            </a:r>
          </a:p>
          <a:p>
            <a:pPr lvl="1">
              <a:buFont typeface="Wingdings" pitchFamily="2" charset="2"/>
              <a:buChar char="v"/>
            </a:pPr>
            <a:r>
              <a:rPr lang="en-US" sz="1600" dirty="0"/>
              <a:t>Facilitates tracking and verification of shipments in real time.</a:t>
            </a:r>
          </a:p>
          <a:p>
            <a:pPr>
              <a:buFont typeface="Wingdings" pitchFamily="2" charset="2"/>
              <a:buChar char="v"/>
            </a:pPr>
            <a:endParaRPr lang="en-GB" dirty="0"/>
          </a:p>
        </p:txBody>
      </p:sp>
      <p:pic>
        <p:nvPicPr>
          <p:cNvPr id="2050" name="Picture 2" descr="C:\Users\user\Pictures\Screenshots\Screenshot 2024-10-11 0719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708920"/>
            <a:ext cx="8713402" cy="3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International Shipping Parameters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9616" y="692697"/>
            <a:ext cx="3960440" cy="4608512"/>
          </a:xfrm>
        </p:spPr>
        <p:txBody>
          <a:bodyPr/>
          <a:lstStyle/>
          <a:p>
            <a:pPr marL="50800" indent="0">
              <a:buNone/>
            </a:pPr>
            <a:endParaRPr lang="en-US" dirty="0" smtClean="0"/>
          </a:p>
          <a:p>
            <a:pPr marL="5080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048000" y="1228399"/>
            <a:ext cx="44881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lvl="1"/>
            <a:r>
              <a:rPr lang="en-GB" b="1" dirty="0"/>
              <a:t>Sender Information:</a:t>
            </a:r>
            <a:endParaRPr lang="en-GB" dirty="0"/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Sender Name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Sender Address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Sender Contact (Phone/Email)</a:t>
            </a:r>
          </a:p>
          <a:p>
            <a:pPr lvl="1"/>
            <a:r>
              <a:rPr lang="en-GB" b="1" dirty="0"/>
              <a:t>Recipient Information:</a:t>
            </a:r>
            <a:endParaRPr lang="en-GB" dirty="0"/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Recipient Name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Recipient Address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Recipient Contact (Phone/Email)</a:t>
            </a:r>
          </a:p>
          <a:p>
            <a:pPr lvl="1"/>
            <a:r>
              <a:rPr lang="en-GB" b="1" dirty="0"/>
              <a:t>Shipment Details:</a:t>
            </a:r>
            <a:endParaRPr lang="en-GB" dirty="0"/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Item Description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Item Category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Number of Items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Item Weight (kg)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Dimensions (L x W x H in cm)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Declared Value (USD)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Special Handling</a:t>
            </a:r>
          </a:p>
          <a:p>
            <a:pPr marL="285750" lvl="2" indent="-285750">
              <a:buFont typeface="Arial" pitchFamily="34" charset="0"/>
              <a:buChar char="•"/>
            </a:pPr>
            <a:r>
              <a:rPr lang="en-GB" dirty="0"/>
              <a:t>Customs Info (HS Code, etc</a:t>
            </a:r>
            <a:r>
              <a:rPr lang="en-GB" dirty="0" smtClean="0"/>
              <a:t>.)</a:t>
            </a:r>
            <a:r>
              <a:rPr lang="en-GB" dirty="0" err="1" smtClean="0"/>
              <a:t>ss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2104" y="830491"/>
            <a:ext cx="4472390" cy="56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BlockVoyage shipping </a:t>
            </a:r>
            <a:r>
              <a:rPr lang="en-US" dirty="0" smtClean="0"/>
              <a:t>platform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000" dirty="0"/>
              <a:t>At BlockVoyage, we leverage blockchain technology powered by the Internet Computer Protocol (ICP) to offer unprecedented transparency, security, and efficiency across global supply chains.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Our platform ensures that every shipment is tracked, verified, and secure from the moment it departs to its final destination</a:t>
            </a: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3048000" y="2521058"/>
            <a:ext cx="8016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 lvl="1"/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 descr="C:\Users\user\Pictures\Screenshots\Screenshot 2024-10-11 0716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8" y="3573016"/>
            <a:ext cx="6696744" cy="29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9972" y="3717032"/>
            <a:ext cx="5322028" cy="282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Key facts on Blockvoyage</a:t>
            </a: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432" y="2132856"/>
            <a:ext cx="7684103" cy="34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227" y="1901951"/>
            <a:ext cx="5653813" cy="347126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146" name="Picture 2" descr="C:\Users\user\Pictures\Screenshots\Screenshot 2024-10-11 0721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728"/>
            <a:ext cx="6366357" cy="280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Pictures\Screenshots\Screenshot 2024-10-11 072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77" y="2170934"/>
            <a:ext cx="6780814" cy="28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403</Words>
  <Application>Microsoft Office PowerPoint</Application>
  <PresentationFormat>Custom</PresentationFormat>
  <Paragraphs>43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Wingdings</vt:lpstr>
      <vt:lpstr>Times New Roman</vt:lpstr>
      <vt:lpstr>Calibri</vt:lpstr>
      <vt:lpstr>Quattrocento Sans</vt:lpstr>
      <vt:lpstr>Office Theme</vt:lpstr>
      <vt:lpstr>BlockVoyage: Revolutionizing Shipping with Blockchain Technology </vt:lpstr>
      <vt:lpstr>Project purpose </vt:lpstr>
      <vt:lpstr>BlockVoyage shipping system </vt:lpstr>
      <vt:lpstr>How the shipping with Blockchain works</vt:lpstr>
      <vt:lpstr>Local Shipping Process</vt:lpstr>
      <vt:lpstr>International Shipping Parameters </vt:lpstr>
      <vt:lpstr>About BlockVoyage shipping platform</vt:lpstr>
      <vt:lpstr>Key facts on Blockvoyage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BlockVoyage Shipping Platform  </dc:title>
  <dc:creator>@eya Sam</dc:creator>
  <cp:lastModifiedBy>user</cp:lastModifiedBy>
  <cp:revision>11</cp:revision>
  <dcterms:created xsi:type="dcterms:W3CDTF">2024-03-14T21:05:21Z</dcterms:created>
  <dcterms:modified xsi:type="dcterms:W3CDTF">2024-10-11T09:49:33Z</dcterms:modified>
</cp:coreProperties>
</file>